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7" r:id="rId3"/>
    <p:sldId id="268" r:id="rId4"/>
    <p:sldId id="269" r:id="rId5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689" autoAdjust="0"/>
  </p:normalViewPr>
  <p:slideViewPr>
    <p:cSldViewPr snapToGrid="0">
      <p:cViewPr varScale="1">
        <p:scale>
          <a:sx n="50" d="100"/>
          <a:sy n="50" d="100"/>
        </p:scale>
        <p:origin x="99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E2853A2-F7E2-4B2B-90B9-8B6DB830EAEB}" type="datetime1">
              <a:rPr lang="fr-FR" smtClean="0"/>
              <a:t>30/12/2025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1D13D6A-DFDD-4B27-9F53-83C0CD9331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5C86D4E-2E32-426F-83F9-7CC91B4997B8}" type="datetime1">
              <a:rPr lang="fr-FR" noProof="0" smtClean="0"/>
              <a:t>30/12/2025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A1D7B6F-E65C-42E7-86A5-0A01C6C95227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A1D7B6F-E65C-42E7-86A5-0A01C6C9522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398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sme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orme libre : Forme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40" name="Forme libre : Form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41" name="Forme libre : Forme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7" name="Forme libre : Forme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9" name="Forme libre : Forme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6" name="Forme libre : Form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1" name="Forme libre : Forme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2" name="Forme libre : Forme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5" name="Forme libre : Forme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3" name="Sous-titre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CLIQUEZ POUR MODIFIER LE MASTER</a:t>
            </a:r>
          </a:p>
        </p:txBody>
      </p:sp>
      <p:sp>
        <p:nvSpPr>
          <p:cNvPr id="42" name="Espace réservé d’image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Présentation</a:t>
            </a:r>
            <a:br>
              <a:rPr lang="fr-FR" noProof="0"/>
            </a:br>
            <a:r>
              <a:rPr lang="fr-FR" noProof="0"/>
              <a:t>Titre</a:t>
            </a:r>
          </a:p>
        </p:txBody>
      </p:sp>
      <p:sp>
        <p:nvSpPr>
          <p:cNvPr id="45" name="Espace réservé au texte 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 rtlCol="0"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MOIS</a:t>
            </a:r>
            <a:br>
              <a:rPr lang="fr-FR" noProof="0"/>
            </a:br>
            <a:r>
              <a:rPr lang="fr-FR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remerci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aphisme 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Forme libre : Forme 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41" name="Forme libre : Forme 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2" name="Forme libre : Forme 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1" name="Forme libre : Forme 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3" name="Forme libre : Forme 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 rtlCol="0"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Merci!</a:t>
            </a:r>
          </a:p>
        </p:txBody>
      </p:sp>
      <p:grpSp>
        <p:nvGrpSpPr>
          <p:cNvPr id="23" name="Graphisme 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Forme libre : Forme 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30" name="Espace réservé d’image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35" name="Espace réservé du texte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720000">
            <a:off x="8526498" y="4052877"/>
            <a:ext cx="3689627" cy="642938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sme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orme libre : Forme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40" name="Forme libre : Form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41" name="Forme libre : Forme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7" name="Forme libre : Forme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9" name="Forme libre : Forme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6" name="Forme libre : Form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1" name="Forme libre : Forme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2" name="Forme libre : Forme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5" name="Forme libre : Forme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Présentation</a:t>
            </a:r>
            <a:br>
              <a:rPr lang="fr-FR" noProof="0"/>
            </a:br>
            <a:r>
              <a:rPr lang="fr-FR" noProof="0"/>
              <a:t>Titre</a:t>
            </a: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que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3" name="Forme libre : Forme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4" name="Forme libre : Forme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grpSp>
        <p:nvGrpSpPr>
          <p:cNvPr id="31" name="Graphisme 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5" name="Graphisme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8" name="Graphique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Diapositive de séparation</a:t>
            </a:r>
          </a:p>
        </p:txBody>
      </p:sp>
      <p:grpSp>
        <p:nvGrpSpPr>
          <p:cNvPr id="26" name="Graphisme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961075" y="3345999"/>
            <a:ext cx="7319700" cy="1500187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sme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5" name="Graphisme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8" name="Graphique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grpSp>
        <p:nvGrpSpPr>
          <p:cNvPr id="26" name="Graphique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7" name="Titre 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Modifiez le style du titre</a:t>
            </a:r>
          </a:p>
        </p:txBody>
      </p: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1225" y="1825625"/>
            <a:ext cx="10442575" cy="4351338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sme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5" name="Graphisme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8" name="Graphique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grpSp>
        <p:nvGrpSpPr>
          <p:cNvPr id="26" name="Graphique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7" name="Titre 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Modifiez le style du titre</a:t>
            </a:r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3976085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8" name="Espace réservé du contenu 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3976085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sme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5" name="Graphisme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8" name="Graphique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grpSp>
        <p:nvGrpSpPr>
          <p:cNvPr id="26" name="Graphisme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7" name="Titre 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Modifiez le style du titre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942689"/>
            <a:ext cx="5157787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18" name="Espace réservé du contenu 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638097"/>
            <a:ext cx="5157787" cy="3184634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942689"/>
            <a:ext cx="5183188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20" name="Espace réservé du contenu 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638097"/>
            <a:ext cx="5183188" cy="3184634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sme 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3" name="Forme libre : Forme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6" name="Graphisme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7" name="Graphique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8" name="Forme libre : Forme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6" name="Espace réservé du contenu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0012" y="1347788"/>
            <a:ext cx="6172200" cy="4330539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9" name="Espace réservé du texte 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2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sme 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3" name="Forme libre : Forme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6" name="Graphisme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7" name="Graphique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8" name="Forme libre : Forme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7" name="Espace réservé de l’image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183188" y="1347788"/>
            <a:ext cx="6172200" cy="4330539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sme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5" name="Graphisme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8" name="Graphique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grpSp>
        <p:nvGrpSpPr>
          <p:cNvPr id="26" name="Graphique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7" name="Titre 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sme 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e libre : Forme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5" name="Graphisme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8" name="Graphique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grpSp>
        <p:nvGrpSpPr>
          <p:cNvPr id="26" name="Graphisme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7" name="Titre 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A29EA0-54CE-44CE-A619-B63EB6AA2D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44441" y="2373246"/>
            <a:ext cx="9303119" cy="211150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122552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que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3" name="Forme libre : Forme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4" name="Forme libre : Forme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grpSp>
        <p:nvGrpSpPr>
          <p:cNvPr id="31" name="Graphisme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5" name="Graphisme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6" name="Espace réservé d’image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8" name="Graphique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Diapositive de séparation</a:t>
            </a:r>
          </a:p>
        </p:txBody>
      </p:sp>
      <p:grpSp>
        <p:nvGrpSpPr>
          <p:cNvPr id="26" name="Graphisme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sme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3" name="Forme libre : Forme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grpSp>
        <p:nvGrpSpPr>
          <p:cNvPr id="26" name="Graphisme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9" name="Forme libre : Forme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30" name="Forme libre : Forme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u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que 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1</a:t>
            </a:r>
          </a:p>
        </p:txBody>
      </p:sp>
      <p:sp>
        <p:nvSpPr>
          <p:cNvPr id="26" name="Espace réservé au texte 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85863" y="2088090"/>
            <a:ext cx="3103110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2</a:t>
            </a:r>
          </a:p>
        </p:txBody>
      </p:sp>
      <p:sp>
        <p:nvSpPr>
          <p:cNvPr id="34" name="Espace réservé au texte 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49603" y="2088090"/>
            <a:ext cx="2243918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3</a:t>
            </a:r>
          </a:p>
        </p:txBody>
      </p:sp>
      <p:sp>
        <p:nvSpPr>
          <p:cNvPr id="38" name="Espace réservé au texte 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35716" y="2105869"/>
            <a:ext cx="2959116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0" name="Espace réservé au texte 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9172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3" name="Espace réservé au texte 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90348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5" name="Espace réservé au texte 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479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6" name="Espace réservé au texte 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76955" y="2942030"/>
            <a:ext cx="3517877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8" name="Espace réservé au texte 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1722" y="5607548"/>
            <a:ext cx="3397251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9" name="Espace réservé au texte 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4792" y="4909834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50" name="Espace réservé au texte 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890713" y="4909834"/>
            <a:ext cx="2692939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55" name="Espace réservé d’image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891723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56" name="Espace réservé d’image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2590348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57" name="Espace réservé d’image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4794793" y="3816446"/>
            <a:ext cx="2048256" cy="89611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58" name="Espace réservé d’image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7876955" y="3864572"/>
            <a:ext cx="1481328" cy="7589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Comment utiliser ce modèle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sme 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0" name="Graphisme 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1" name="Graphique 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rtlCol="0"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Disposition du texte 1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990" y="3392622"/>
            <a:ext cx="3913188" cy="2249488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grpSp>
        <p:nvGrpSpPr>
          <p:cNvPr id="19" name="Graphique 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orme libre : Forme 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1" name="Forme libre : Forme 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2" name="Forme libre : Forme 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4" name="Espace réservé d’image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u 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sme 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0" name="Forme libre : Forme 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MM.DD.20XX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Graphisme 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2" name="Graphique 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Disposition du texte 2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32841" y="3401290"/>
            <a:ext cx="4347933" cy="69329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32841" y="4200309"/>
            <a:ext cx="4347933" cy="1408743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grpSp>
        <p:nvGrpSpPr>
          <p:cNvPr id="22" name="Graphisme 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4" name="Forme libre : Forme 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7" name="Espace réservé d’image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 avec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phisme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20" name="Forme libre : Forme 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Titre de la section 1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30139" y="3248025"/>
            <a:ext cx="4573338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0" name="Graphisme 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1" name="Graphique 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Comparaison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Titre de la section 1</a:t>
            </a:r>
          </a:p>
        </p:txBody>
      </p:sp>
      <p:sp>
        <p:nvSpPr>
          <p:cNvPr id="16" name="Espace réservé du contenu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207363" y="3248025"/>
            <a:ext cx="5073411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22" name="Forme libre : Forme 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3" name="Forme libre : Forme 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sme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3" name="Forme libre : Forme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6" name="Graphisme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7" name="Graphique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Diapositive de graphique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23" name="Espace réservé au graphique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fr-FR" noProof="0"/>
              <a:t>Cliquez sur l’icône pour ajouter un graphique</a:t>
            </a:r>
          </a:p>
        </p:txBody>
      </p:sp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28" name="Forme libre : Forme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sme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3" name="Forme libre : Forme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6" name="Graphisme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7" name="Graphique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Diapositive tableau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15" name="Espace réservé du titre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fr-FR" noProof="0"/>
              <a:t>Cliquez sur l’icône pour ajouter un tableau</a:t>
            </a: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8" name="Forme libre : Forme 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aphisme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8" name="Forme libre : Forme 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grpSp>
        <p:nvGrpSpPr>
          <p:cNvPr id="9" name="Graphisme 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Forme libre : Forme 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1" name="Forme libre : Forme 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fr-FR" noProof="0"/>
              <a:t>MODIFIEZ LES STYLES DU TEXTE DU MASQUE</a:t>
            </a:r>
          </a:p>
        </p:txBody>
      </p:sp>
      <p:sp>
        <p:nvSpPr>
          <p:cNvPr id="20" name="Espace réservé à l’image 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25" name="Titre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Grande Image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éo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sme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  <p:sp>
          <p:nvSpPr>
            <p:cNvPr id="11" name="Forme libre : Forme 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fr-FR" noProof="0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3" name="Espace réservé à un média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743456" y="1113044"/>
            <a:ext cx="8705088" cy="405079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fr-FR" noProof="0"/>
              <a:t>Cliquez sur l’icône pour ajouter un média</a:t>
            </a: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fr-FR" noProof="0"/>
              <a:t> </a:t>
            </a:r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  <p:sp>
        <p:nvSpPr>
          <p:cNvPr id="18" name="Forme libre : Forme 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MM.DD.20XX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71" r:id="rId19"/>
    <p:sldLayoutId id="2147483668" r:id="rId20"/>
    <p:sldLayoutId id="2147483660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fr-FR" dirty="0"/>
              <a:t>  Objectifs stratégiques prioritaires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81143F-FBEE-4565-886D-08852310C8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r-FR" dirty="0"/>
              <a:t>PROJET D’ETABLISSEMENT</a:t>
            </a:r>
          </a:p>
        </p:txBody>
      </p:sp>
      <p:sp>
        <p:nvSpPr>
          <p:cNvPr id="7" name="Espace réservé au texte 6">
            <a:extLst>
              <a:ext uri="{FF2B5EF4-FFF2-40B4-BE49-F238E27FC236}">
                <a16:creationId xmlns:a16="http://schemas.microsoft.com/office/drawing/2014/main" id="{7671E014-38A6-4604-84E2-0E92500FBC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fr-FR" dirty="0"/>
              <a:t>AVRIL </a:t>
            </a:r>
          </a:p>
          <a:p>
            <a:pPr rtl="0"/>
            <a:r>
              <a:rPr lang="fr-FR" dirty="0"/>
              <a:t>2025</a:t>
            </a:r>
          </a:p>
        </p:txBody>
      </p:sp>
      <p:pic>
        <p:nvPicPr>
          <p:cNvPr id="9" name="Espace réservé d’image 8" descr="Enfants à un bureau regardant un bloc-notes">
            <a:extLst>
              <a:ext uri="{FF2B5EF4-FFF2-40B4-BE49-F238E27FC236}">
                <a16:creationId xmlns:a16="http://schemas.microsoft.com/office/drawing/2014/main" id="{F1EACC03-9DC7-4C77-9BAE-11CBF767B58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</p:spTree>
    <p:extLst>
      <p:ext uri="{BB962C8B-B14F-4D97-AF65-F5344CB8AC3E}">
        <p14:creationId xmlns:p14="http://schemas.microsoft.com/office/powerpoint/2010/main" val="399774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248A4-472B-1BF5-8211-C4BD87A75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531" y="899246"/>
            <a:ext cx="3505199" cy="976312"/>
          </a:xfrm>
        </p:spPr>
        <p:txBody>
          <a:bodyPr/>
          <a:lstStyle/>
          <a:p>
            <a:r>
              <a:rPr lang="fr-FR" sz="3600" b="1" dirty="0"/>
              <a:t>AXE</a:t>
            </a:r>
            <a:r>
              <a:rPr lang="fr-FR" dirty="0"/>
              <a:t>  </a:t>
            </a:r>
            <a:r>
              <a:rPr lang="fr-FR" sz="3600" b="1" dirty="0"/>
              <a:t>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A05A78-9EF0-D6E6-8108-709B7642F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9754" y="1129138"/>
            <a:ext cx="7108882" cy="541496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fr-FR" sz="5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Une école qui respecte le bien-être de tous (enfants et adultes)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5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5000"/>
              </a:lnSpc>
            </a:pPr>
            <a:r>
              <a:rPr lang="fr-FR" sz="5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Vivre et transmettre les valeurs communes du VIVRE ENSEMBLE</a:t>
            </a:r>
            <a:endParaRPr lang="fr-FR" sz="5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fr-FR" sz="5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fr-FR" sz="5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Repenser les espaces des cours de récréations pour répondre aux différents besoins des usagers de l’école</a:t>
            </a:r>
            <a:endParaRPr lang="fr-FR" sz="5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fr-FR" sz="5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5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fr-FR" sz="5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Impliquer les enfants dans la vie quotidienne de l’école</a:t>
            </a:r>
            <a:endParaRPr lang="fr-FR" sz="5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5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Médiateurs sur la cour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5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Conseil d’élèves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5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5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fr-FR" sz="5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Favoriser la coopération, l’esprit d’équipe entre les différents acteurs de l’école</a:t>
            </a:r>
            <a:endParaRPr lang="fr-FR" sz="5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5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Enfants/enfants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5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Enfants /enseignants et personnel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5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Enseignants / enseignants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5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Familles/enseignants / OGEC /APEL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5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Familles/ catéchistes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1E8A28-C281-36C3-F2B5-2143B4A32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8615" y="2133046"/>
            <a:ext cx="3877115" cy="4262436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FAVORISER LE BIEN-ETRE DE TOUS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38411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97A6C4-701F-D959-C4C9-AA35933CE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912" y="814577"/>
            <a:ext cx="3505199" cy="976312"/>
          </a:xfrm>
        </p:spPr>
        <p:txBody>
          <a:bodyPr>
            <a:normAutofit/>
          </a:bodyPr>
          <a:lstStyle/>
          <a:p>
            <a:r>
              <a:rPr lang="fr-FR" sz="3600" b="1" dirty="0"/>
              <a:t>AXE 2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9BD76D-FE82-BB1E-0D06-ACFC6F9A1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230" y="1200743"/>
            <a:ext cx="6414819" cy="5657257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Accueillir chaque enfant selon ses particularités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fr-F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accueillant les enfants en situation d’handicap et leur AESH afin qu’ils puissent vivr</a:t>
            </a: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les projets de l’école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accueillant des enfants issus de cultures différentes.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permettant la découverte des autres religions (culture religieuse), tout en respectant le caractère propre de l’établissement (de confession catholique).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Accompagner chaque enfant selon ses particularités 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répondant aux besoins particuliers des élèves, au sein des classes, dans le dispositif ULIS et dans le réseau d’aide.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s’appuyant sur les intelligences multiples (valorisation des talents de chacun).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mettant en œuvre une pédagogie différenciée.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6B7519C-3579-0F04-C6C5-CAA101C54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968" y="2743200"/>
            <a:ext cx="3956907" cy="365228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UNE ECOLE ATTENTIVE </a:t>
            </a:r>
          </a:p>
          <a:p>
            <a:pPr algn="ctr"/>
            <a:r>
              <a:rPr lang="fr-FR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CHAQUE PERSONNE</a:t>
            </a:r>
            <a:endParaRPr lang="fr-FR" sz="1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799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E77E3D-CFE2-76D6-C156-A4B0A3CDA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822" y="806343"/>
            <a:ext cx="3505199" cy="976312"/>
          </a:xfrm>
        </p:spPr>
        <p:txBody>
          <a:bodyPr>
            <a:normAutofit/>
          </a:bodyPr>
          <a:lstStyle/>
          <a:p>
            <a:r>
              <a:rPr lang="fr-FR" sz="3600" b="1" dirty="0"/>
              <a:t>AXE 3</a:t>
            </a:r>
            <a:endParaRPr lang="fr-FR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113E09-425A-732D-7881-65E24A071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0987" y="1155773"/>
            <a:ext cx="5748723" cy="524502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</a:pPr>
            <a:r>
              <a:rPr lang="fr-F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Echanger et développer ses compétences </a:t>
            </a:r>
            <a:endParaRPr lang="fr-F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fr-F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 </a:t>
            </a:r>
            <a:endParaRPr lang="fr-F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fr-F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Innover pour favoriser une ouverture sur son environnement</a:t>
            </a:r>
            <a:endParaRPr lang="fr-F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Temps forts dans l’école : </a:t>
            </a:r>
            <a:endParaRPr lang="fr-F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fr-F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Projets interclasses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- Journées lecture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- Semaine des maths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-Rencontres sportives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-Ecole dehors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-Célébrations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Voyages scolaires</a:t>
            </a:r>
            <a:endParaRPr lang="fr-F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buNone/>
            </a:pPr>
            <a:endParaRPr lang="fr-F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Rencontres avec d’autres écoles</a:t>
            </a:r>
            <a:endParaRPr lang="fr-F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lnSpc>
                <a:spcPct val="115000"/>
              </a:lnSpc>
            </a:pPr>
            <a:r>
              <a:rPr lang="fr-F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fr-F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Réunions secteur</a:t>
            </a:r>
          </a:p>
          <a:p>
            <a:pPr marL="228600">
              <a:lnSpc>
                <a:spcPct val="115000"/>
              </a:lnSpc>
            </a:pPr>
            <a:r>
              <a:rPr lang="fr-F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Chantemai</a:t>
            </a:r>
          </a:p>
          <a:p>
            <a:pPr marL="228600">
              <a:lnSpc>
                <a:spcPct val="115000"/>
              </a:lnSpc>
            </a:pPr>
            <a:r>
              <a:rPr lang="fr-F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Danse juin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C91680-C839-68B9-15FF-E8B927257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8490" y="2321947"/>
            <a:ext cx="4339988" cy="426243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UNE ECOLE TOURNEE </a:t>
            </a:r>
          </a:p>
          <a:p>
            <a:pPr algn="ctr"/>
            <a:r>
              <a:rPr lang="fr-FR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 L’INOVATION</a:t>
            </a:r>
            <a:endParaRPr lang="fr-F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333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0958880_TF66931380_Win32" id="{1E818752-1E10-49C0-A9A3-0BD7B3F3A698}" vid="{B764C229-3897-4260-A142-561A8214D14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pour école primaire</Template>
  <TotalTime>14</TotalTime>
  <Words>291</Words>
  <Application>Microsoft Office PowerPoint</Application>
  <PresentationFormat>Grand écran</PresentationFormat>
  <Paragraphs>57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Comic Sans MS</vt:lpstr>
      <vt:lpstr>Franklin Gothic Book</vt:lpstr>
      <vt:lpstr>Symbol</vt:lpstr>
      <vt:lpstr>Thème Office</vt:lpstr>
      <vt:lpstr>  Objectifs stratégiques prioritaires</vt:lpstr>
      <vt:lpstr>AXE  1</vt:lpstr>
      <vt:lpstr>AXE 2</vt:lpstr>
      <vt:lpstr>AXE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Nathalie Robin</dc:creator>
  <cp:lastModifiedBy>Nathalie Robin</cp:lastModifiedBy>
  <cp:revision>3</cp:revision>
  <dcterms:created xsi:type="dcterms:W3CDTF">2025-05-07T15:40:13Z</dcterms:created>
  <dcterms:modified xsi:type="dcterms:W3CDTF">2025-12-30T13:28:07Z</dcterms:modified>
</cp:coreProperties>
</file>